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5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A238B3-CD81-4008-A887-68879F0A8AE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A238B3-CD81-4008-A887-68879F0A8AE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ELEMENTI</a:t>
            </a:r>
            <a:r>
              <a:rPr lang="en-US" b="1" dirty="0"/>
              <a:t> </a:t>
            </a:r>
            <a:r>
              <a:rPr lang="en-US" b="1" dirty="0" err="1"/>
              <a:t>ANALITIČKE</a:t>
            </a:r>
            <a:r>
              <a:rPr lang="en-US" b="1" dirty="0"/>
              <a:t> </a:t>
            </a:r>
            <a:r>
              <a:rPr lang="en-US" b="1" dirty="0" err="1"/>
              <a:t>GEOMETRIJE</a:t>
            </a:r>
            <a:r>
              <a:rPr lang="en-US" b="1" dirty="0"/>
              <a:t> U </a:t>
            </a:r>
            <a:r>
              <a:rPr lang="en-US" b="1" dirty="0" err="1"/>
              <a:t>PROSTORU</a:t>
            </a:r>
            <a:r>
              <a:rPr lang="en-US" b="1" dirty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Zora Aleksić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76" t="31961" r="24646" b="39531"/>
          <a:stretch/>
        </p:blipFill>
        <p:spPr>
          <a:xfrm>
            <a:off x="1097280" y="1900362"/>
            <a:ext cx="4524292" cy="1661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865" t="33461" r="19772" b="47170"/>
          <a:stretch/>
        </p:blipFill>
        <p:spPr>
          <a:xfrm>
            <a:off x="1097280" y="3943847"/>
            <a:ext cx="4905956" cy="11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6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653" t="28279" r="9496" b="11022"/>
          <a:stretch/>
        </p:blipFill>
        <p:spPr>
          <a:xfrm>
            <a:off x="1097280" y="2003728"/>
            <a:ext cx="5693135" cy="3538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500" t="36189" r="10238" b="56445"/>
          <a:stretch/>
        </p:blipFill>
        <p:spPr>
          <a:xfrm>
            <a:off x="1156914" y="5716987"/>
            <a:ext cx="5573866" cy="4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5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971" t="37826" r="10556" b="23709"/>
          <a:stretch/>
        </p:blipFill>
        <p:spPr>
          <a:xfrm>
            <a:off x="1097280" y="2115047"/>
            <a:ext cx="5589768" cy="22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45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500" t="22549" r="6319" b="15661"/>
          <a:stretch/>
        </p:blipFill>
        <p:spPr>
          <a:xfrm>
            <a:off x="1097280" y="2107095"/>
            <a:ext cx="5868064" cy="36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0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501" t="37144" r="8331" b="23981"/>
          <a:stretch/>
        </p:blipFill>
        <p:spPr>
          <a:xfrm>
            <a:off x="1097280" y="2130950"/>
            <a:ext cx="5716989" cy="22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5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500" t="25413" r="16594" b="5976"/>
          <a:stretch/>
        </p:blipFill>
        <p:spPr>
          <a:xfrm>
            <a:off x="1097280" y="1956020"/>
            <a:ext cx="5096787" cy="39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4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23" t="32916" r="10450" b="22072"/>
          <a:stretch/>
        </p:blipFill>
        <p:spPr>
          <a:xfrm>
            <a:off x="1097280" y="1987826"/>
            <a:ext cx="5661329" cy="2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2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64" t="28005" r="10344" b="19753"/>
          <a:stretch/>
        </p:blipFill>
        <p:spPr>
          <a:xfrm>
            <a:off x="1097280" y="1956021"/>
            <a:ext cx="5613622" cy="304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441" t="43555" r="46257" b="22072"/>
          <a:stretch/>
        </p:blipFill>
        <p:spPr>
          <a:xfrm>
            <a:off x="6710902" y="3538331"/>
            <a:ext cx="2949934" cy="20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2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076" t="22412" r="10769" b="17025"/>
          <a:stretch/>
        </p:blipFill>
        <p:spPr>
          <a:xfrm>
            <a:off x="1097280" y="1940118"/>
            <a:ext cx="5565913" cy="353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971" t="37144" r="10556" b="42941"/>
          <a:stretch/>
        </p:blipFill>
        <p:spPr>
          <a:xfrm>
            <a:off x="4548147" y="5092811"/>
            <a:ext cx="5589768" cy="11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7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289" t="37280" r="16170" b="14843"/>
          <a:stretch/>
        </p:blipFill>
        <p:spPr>
          <a:xfrm>
            <a:off x="4866198" y="731520"/>
            <a:ext cx="5144495" cy="27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394" t="23641" r="22633"/>
          <a:stretch/>
        </p:blipFill>
        <p:spPr>
          <a:xfrm>
            <a:off x="1152939" y="1828799"/>
            <a:ext cx="4651513" cy="44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88" t="35507" r="10556" b="14706"/>
          <a:stretch/>
        </p:blipFill>
        <p:spPr>
          <a:xfrm>
            <a:off x="4800600" y="731520"/>
            <a:ext cx="5565914" cy="2902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288" t="44510" r="28141" b="38576"/>
          <a:stretch/>
        </p:blipFill>
        <p:spPr>
          <a:xfrm>
            <a:off x="4800600" y="3697356"/>
            <a:ext cx="4245997" cy="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47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288" t="35780" r="16594" b="36940"/>
          <a:stretch/>
        </p:blipFill>
        <p:spPr>
          <a:xfrm>
            <a:off x="4800600" y="230587"/>
            <a:ext cx="5112689" cy="1590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288" t="23641" r="19985" b="2976"/>
          <a:stretch/>
        </p:blipFill>
        <p:spPr>
          <a:xfrm>
            <a:off x="4800600" y="2476741"/>
            <a:ext cx="4858248" cy="42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45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94" t="38372" r="27507" b="35302"/>
          <a:stretch/>
        </p:blipFill>
        <p:spPr>
          <a:xfrm>
            <a:off x="4800600" y="610262"/>
            <a:ext cx="4285753" cy="1534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970" t="38235" r="8014" b="18935"/>
          <a:stretch/>
        </p:blipFill>
        <p:spPr>
          <a:xfrm>
            <a:off x="4800600" y="2818737"/>
            <a:ext cx="5780599" cy="249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55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182" t="16985" r="10026" b="1552"/>
          <a:stretch/>
        </p:blipFill>
        <p:spPr>
          <a:xfrm>
            <a:off x="4460682" y="119270"/>
            <a:ext cx="5613622" cy="61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3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546" t="17091" r="8861" b="11947"/>
          <a:stretch/>
        </p:blipFill>
        <p:spPr>
          <a:xfrm>
            <a:off x="4800600" y="490993"/>
            <a:ext cx="5748795" cy="53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11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864" t="16749" r="8861" b="916"/>
          <a:stretch/>
        </p:blipFill>
        <p:spPr>
          <a:xfrm>
            <a:off x="4800600" y="341906"/>
            <a:ext cx="5724941" cy="63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1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075" t="26777" r="5895" b="3930"/>
          <a:stretch/>
        </p:blipFill>
        <p:spPr>
          <a:xfrm>
            <a:off x="1097280" y="1876507"/>
            <a:ext cx="5931673" cy="40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8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546" t="27187" r="22315" b="11706"/>
          <a:stretch/>
        </p:blipFill>
        <p:spPr>
          <a:xfrm>
            <a:off x="1097280" y="1995777"/>
            <a:ext cx="4738979" cy="35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76" t="22140" r="11933" b="3112"/>
          <a:stretch/>
        </p:blipFill>
        <p:spPr>
          <a:xfrm>
            <a:off x="1097280" y="1876508"/>
            <a:ext cx="5478449" cy="43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93" t="22686" r="8650" b="2430"/>
          <a:stretch/>
        </p:blipFill>
        <p:spPr>
          <a:xfrm>
            <a:off x="1097280" y="1884458"/>
            <a:ext cx="5701085" cy="43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5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64" t="35643" r="11615" b="26437"/>
          <a:stretch/>
        </p:blipFill>
        <p:spPr>
          <a:xfrm>
            <a:off x="1097280" y="2170706"/>
            <a:ext cx="5518207" cy="221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5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64" t="21185" r="28777" b="6794"/>
          <a:stretch/>
        </p:blipFill>
        <p:spPr>
          <a:xfrm>
            <a:off x="1097280" y="1836751"/>
            <a:ext cx="4230095" cy="41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500" t="21458" r="11297"/>
          <a:stretch/>
        </p:blipFill>
        <p:spPr>
          <a:xfrm>
            <a:off x="1160889" y="1765190"/>
            <a:ext cx="5494353" cy="45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084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943</TotalTime>
  <Words>89</Words>
  <Application>Microsoft Office PowerPoint</Application>
  <PresentationFormat>Widescreen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Retrospect</vt:lpstr>
      <vt:lpstr>ELEMENTI ANALITIČKE GEOMETRIJE U PROSTORU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RASTOJANJE IZMEĐU DVE TAČKE  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Tejlorova i Maklorenova formula</dc:title>
  <dc:creator>Lesa Veliki</dc:creator>
  <cp:lastModifiedBy>Lesa Veliki</cp:lastModifiedBy>
  <cp:revision>66</cp:revision>
  <dcterms:created xsi:type="dcterms:W3CDTF">2020-03-17T09:32:11Z</dcterms:created>
  <dcterms:modified xsi:type="dcterms:W3CDTF">2020-12-01T11:31:04Z</dcterms:modified>
</cp:coreProperties>
</file>