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95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29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2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6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4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32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4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1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7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9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2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0A238B3-CD81-4008-A887-68879F0A8AE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1D69FA1-A61D-4139-85E9-0CCF03F7301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17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sr-Latn-RS" b="1" dirty="0" smtClean="0"/>
              <a:t>MATRICE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Zora Aleksić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34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Suprotna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485565"/>
            <a:ext cx="7095238" cy="12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2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Razlika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48003"/>
            <a:ext cx="5685714" cy="2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317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Množenje matrica brojem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43640"/>
            <a:ext cx="6657143" cy="27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270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Množenje matrica brojem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24815"/>
            <a:ext cx="6047619" cy="3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53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Množenje matrica matricom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60983"/>
            <a:ext cx="7076190" cy="2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11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Množenje matrica matricom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15113"/>
            <a:ext cx="7152381" cy="2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179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Množenje matrica matricom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97461"/>
            <a:ext cx="5523809" cy="28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05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Jedinična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89732"/>
            <a:ext cx="7095238" cy="33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40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Transponovana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93054"/>
            <a:ext cx="7219048" cy="34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31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Transponovana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63995"/>
            <a:ext cx="4066667" cy="28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04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Matrice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-104" t="-145" r="104" b="37236"/>
          <a:stretch/>
        </p:blipFill>
        <p:spPr>
          <a:xfrm>
            <a:off x="825053" y="2079194"/>
            <a:ext cx="7647619" cy="343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69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Simbol: </a:t>
            </a:r>
            <a:r>
              <a:rPr lang="sr-Latn-RS" b="1" dirty="0" err="1" smtClean="0"/>
              <a:t>detA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06256"/>
            <a:ext cx="4466667" cy="3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02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Simbol: </a:t>
            </a:r>
            <a:r>
              <a:rPr lang="sr-Latn-RS" b="1" dirty="0" err="1" smtClean="0"/>
              <a:t>detA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42575"/>
            <a:ext cx="7142857" cy="18095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477754"/>
            <a:ext cx="7019048" cy="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50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Regularna i singularna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539564"/>
            <a:ext cx="4371429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092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err="1" smtClean="0"/>
              <a:t>Adjungovana</a:t>
            </a:r>
            <a:r>
              <a:rPr lang="sr-Latn-RS" b="1" dirty="0" smtClean="0"/>
              <a:t>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66411"/>
            <a:ext cx="7076190" cy="36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98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err="1" smtClean="0"/>
              <a:t>Adjungovana</a:t>
            </a:r>
            <a:r>
              <a:rPr lang="sr-Latn-RS" b="1" dirty="0" smtClean="0"/>
              <a:t>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98101"/>
            <a:ext cx="5123809" cy="1666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549626"/>
            <a:ext cx="4314286" cy="11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12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err="1" smtClean="0"/>
              <a:t>Adjungovana</a:t>
            </a:r>
            <a:r>
              <a:rPr lang="sr-Latn-RS" b="1" dirty="0" smtClean="0"/>
              <a:t>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0510"/>
            <a:ext cx="4691270" cy="445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35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Inverzna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79986"/>
            <a:ext cx="7180952" cy="25047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940769"/>
            <a:ext cx="6390476" cy="1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51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Inverzna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08887"/>
            <a:ext cx="6476190" cy="1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343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Matrice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77506"/>
            <a:ext cx="6838095" cy="3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5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Matrice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61115"/>
            <a:ext cx="7276190" cy="2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3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Jednakost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59854"/>
            <a:ext cx="6885714" cy="3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48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Jednakost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35556"/>
            <a:ext cx="7200000" cy="2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590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Sabiranje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84019"/>
            <a:ext cx="7038095" cy="3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Sabiranje matrica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91260"/>
            <a:ext cx="5638095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670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/>
              <a:t>Nula matrica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21669"/>
            <a:ext cx="6333333" cy="28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4497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732</TotalTime>
  <Words>60</Words>
  <Application>Microsoft Office PowerPoint</Application>
  <PresentationFormat>Widescreen</PresentationFormat>
  <Paragraphs>28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Calibri</vt:lpstr>
      <vt:lpstr>Calibri Light</vt:lpstr>
      <vt:lpstr>Retrospect</vt:lpstr>
      <vt:lpstr> MATRICE</vt:lpstr>
      <vt:lpstr>Matrice</vt:lpstr>
      <vt:lpstr>Matrice</vt:lpstr>
      <vt:lpstr>Matrice</vt:lpstr>
      <vt:lpstr>Jednakost matrica</vt:lpstr>
      <vt:lpstr>Jednakost matrica</vt:lpstr>
      <vt:lpstr>Sabiranje matrica</vt:lpstr>
      <vt:lpstr>Sabiranje matrica</vt:lpstr>
      <vt:lpstr>Nula matrica</vt:lpstr>
      <vt:lpstr>Suprotna matrica</vt:lpstr>
      <vt:lpstr>Razlika matrica</vt:lpstr>
      <vt:lpstr>Množenje matrica brojem</vt:lpstr>
      <vt:lpstr>Množenje matrica brojem</vt:lpstr>
      <vt:lpstr>Množenje matrica matricom</vt:lpstr>
      <vt:lpstr>Množenje matrica matricom</vt:lpstr>
      <vt:lpstr>Množenje matrica matricom</vt:lpstr>
      <vt:lpstr>Jedinična matrica</vt:lpstr>
      <vt:lpstr>Transponovana matrica</vt:lpstr>
      <vt:lpstr>Transponovana matrica</vt:lpstr>
      <vt:lpstr>Simbol: detA</vt:lpstr>
      <vt:lpstr>Simbol: detA</vt:lpstr>
      <vt:lpstr>Regularna i singularna matrica</vt:lpstr>
      <vt:lpstr>Adjungovana matrica</vt:lpstr>
      <vt:lpstr>Adjungovana matrica</vt:lpstr>
      <vt:lpstr>Adjungovana matrica</vt:lpstr>
      <vt:lpstr>Inverzna matrica</vt:lpstr>
      <vt:lpstr>Inverzna matrica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Tejlorova i Maklorenova formula</dc:title>
  <dc:creator>Lesa Veliki</dc:creator>
  <cp:lastModifiedBy>Lesa Veliki</cp:lastModifiedBy>
  <cp:revision>53</cp:revision>
  <dcterms:created xsi:type="dcterms:W3CDTF">2020-03-17T09:32:11Z</dcterms:created>
  <dcterms:modified xsi:type="dcterms:W3CDTF">2020-10-13T08:21:31Z</dcterms:modified>
</cp:coreProperties>
</file>