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95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2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4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1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9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A238B3-CD81-4008-A887-68879F0A8AE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D69FA1-A61D-4139-85E9-0CCF03F730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r-Latn-RS" b="1" dirty="0" smtClean="0"/>
              <a:t>MATRICE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Zora Aleksić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4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Matrične jednačine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020" t="32871" r="8929" b="8825"/>
          <a:stretch/>
        </p:blipFill>
        <p:spPr>
          <a:xfrm>
            <a:off x="1097280" y="1971923"/>
            <a:ext cx="5947576" cy="39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4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Matrične jednačine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15" t="31208" r="9933" b="24262"/>
          <a:stretch/>
        </p:blipFill>
        <p:spPr>
          <a:xfrm>
            <a:off x="1097280" y="2099144"/>
            <a:ext cx="5971431" cy="29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9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Matrične jednačine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26" t="34652" r="9632" b="12269"/>
          <a:stretch/>
        </p:blipFill>
        <p:spPr>
          <a:xfrm>
            <a:off x="1097280" y="2170706"/>
            <a:ext cx="5740843" cy="35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5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Matrične jednačine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15" t="33821" r="12842" b="15593"/>
          <a:stretch/>
        </p:blipFill>
        <p:spPr>
          <a:xfrm>
            <a:off x="1097280" y="2202512"/>
            <a:ext cx="5780599" cy="33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Matrične jednačine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518" t="25390" r="16555" b="6806"/>
          <a:stretch/>
        </p:blipFill>
        <p:spPr>
          <a:xfrm>
            <a:off x="1097280" y="1789044"/>
            <a:ext cx="5383033" cy="454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Rang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10" t="44389" r="6020"/>
          <a:stretch/>
        </p:blipFill>
        <p:spPr>
          <a:xfrm>
            <a:off x="1041621" y="1900362"/>
            <a:ext cx="6408752" cy="37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6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Rang matrice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317" t="18740" r="5919" b="36849"/>
          <a:stretch/>
        </p:blipFill>
        <p:spPr>
          <a:xfrm>
            <a:off x="1097280" y="2210462"/>
            <a:ext cx="6241775" cy="29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9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Rang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11" t="19808" r="7727" b="8232"/>
          <a:stretch/>
        </p:blipFill>
        <p:spPr>
          <a:xfrm>
            <a:off x="1152939" y="1852654"/>
            <a:ext cx="5756744" cy="445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7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Rang matrice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16" t="31921" r="10134" b="27112"/>
          <a:stretch/>
        </p:blipFill>
        <p:spPr>
          <a:xfrm>
            <a:off x="1097280" y="2353587"/>
            <a:ext cx="596347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Rang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820" t="25270" r="4515" b="11913"/>
          <a:stretch/>
        </p:blipFill>
        <p:spPr>
          <a:xfrm>
            <a:off x="1097280" y="1844702"/>
            <a:ext cx="631333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7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Elementarne transformacije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21" t="51870" r="9230" b="22362"/>
          <a:stretch/>
        </p:blipFill>
        <p:spPr>
          <a:xfrm>
            <a:off x="1097280" y="2345634"/>
            <a:ext cx="5923722" cy="172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Ekvivalentne matrice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16" t="41183" r="7023" b="11081"/>
          <a:stretch/>
        </p:blipFill>
        <p:spPr>
          <a:xfrm>
            <a:off x="1097280" y="2067340"/>
            <a:ext cx="6194067" cy="3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Ekvivalentne matrice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13" t="30853" r="7625" b="11674"/>
          <a:stretch/>
        </p:blipFill>
        <p:spPr>
          <a:xfrm>
            <a:off x="1097280" y="2035534"/>
            <a:ext cx="6217921" cy="38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452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752</TotalTime>
  <Words>28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 MATRICE</vt:lpstr>
      <vt:lpstr>Rang matrice</vt:lpstr>
      <vt:lpstr>Rang matrice</vt:lpstr>
      <vt:lpstr>Rang matrice</vt:lpstr>
      <vt:lpstr>Rang matrice</vt:lpstr>
      <vt:lpstr>Rang matrice</vt:lpstr>
      <vt:lpstr>Elementarne transformacije</vt:lpstr>
      <vt:lpstr>Ekvivalentne matrice</vt:lpstr>
      <vt:lpstr>Ekvivalentne matrice</vt:lpstr>
      <vt:lpstr>Matrične jednačine</vt:lpstr>
      <vt:lpstr>Matrične jednačine</vt:lpstr>
      <vt:lpstr>Matrične jednačine</vt:lpstr>
      <vt:lpstr>Matrične jednačine</vt:lpstr>
      <vt:lpstr>Matrične jednačine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Tejlorova i Maklorenova formula</dc:title>
  <dc:creator>Lesa Veliki</dc:creator>
  <cp:lastModifiedBy>Lesa Veliki</cp:lastModifiedBy>
  <cp:revision>55</cp:revision>
  <dcterms:created xsi:type="dcterms:W3CDTF">2020-03-17T09:32:11Z</dcterms:created>
  <dcterms:modified xsi:type="dcterms:W3CDTF">2020-10-21T11:37:51Z</dcterms:modified>
</cp:coreProperties>
</file>