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14" r:id="rId4"/>
    <p:sldId id="315" r:id="rId5"/>
    <p:sldId id="309" r:id="rId6"/>
    <p:sldId id="316" r:id="rId7"/>
    <p:sldId id="317" r:id="rId8"/>
    <p:sldId id="310" r:id="rId9"/>
    <p:sldId id="311" r:id="rId10"/>
    <p:sldId id="318" r:id="rId11"/>
    <p:sldId id="319" r:id="rId12"/>
    <p:sldId id="312" r:id="rId13"/>
    <p:sldId id="3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SISTEM LINEARNIH JEDNAČINA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15" t="26220" r="3111" b="11438"/>
          <a:stretch/>
        </p:blipFill>
        <p:spPr>
          <a:xfrm>
            <a:off x="1097280" y="1836751"/>
            <a:ext cx="6535974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03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913" t="35483" r="20167" b="23193"/>
          <a:stretch/>
        </p:blipFill>
        <p:spPr>
          <a:xfrm>
            <a:off x="1097280" y="2059388"/>
            <a:ext cx="5224008" cy="27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19" t="28477" r="10334" b="12269"/>
          <a:stretch/>
        </p:blipFill>
        <p:spPr>
          <a:xfrm>
            <a:off x="1097280" y="1987826"/>
            <a:ext cx="5852160" cy="39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515" t="22896" r="6622" b="11319"/>
          <a:stretch/>
        </p:blipFill>
        <p:spPr>
          <a:xfrm>
            <a:off x="1001865" y="1836752"/>
            <a:ext cx="6249726" cy="44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6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err="1" smtClean="0"/>
              <a:t>Kroneker-Kapelijeva</a:t>
            </a:r>
            <a:r>
              <a:rPr lang="sr-Latn-RS" b="1" dirty="0" smtClean="0"/>
              <a:t> teorema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19" t="34651" r="15954" b="19038"/>
          <a:stretch/>
        </p:blipFill>
        <p:spPr>
          <a:xfrm>
            <a:off x="1097280" y="1940118"/>
            <a:ext cx="5414839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err="1" smtClean="0"/>
              <a:t>Kroneker-Kapelijeva</a:t>
            </a:r>
            <a:r>
              <a:rPr lang="sr-Latn-RS" b="1" dirty="0" smtClean="0"/>
              <a:t> teorema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15" t="23134" r="5519" b="40411"/>
          <a:stretch/>
        </p:blipFill>
        <p:spPr>
          <a:xfrm>
            <a:off x="1097280" y="2091192"/>
            <a:ext cx="6353092" cy="24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1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err="1" smtClean="0"/>
              <a:t>Kroneker-Kapelijeva</a:t>
            </a:r>
            <a:r>
              <a:rPr lang="sr-Latn-RS" b="1" dirty="0" smtClean="0"/>
              <a:t> teorema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15" t="61964" r="5519" b="1581"/>
          <a:stretch/>
        </p:blipFill>
        <p:spPr>
          <a:xfrm>
            <a:off x="1097280" y="2091192"/>
            <a:ext cx="6353092" cy="24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Homogeni sistem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516" t="26340" r="10635" b="10607"/>
          <a:stretch/>
        </p:blipFill>
        <p:spPr>
          <a:xfrm>
            <a:off x="1097280" y="1844703"/>
            <a:ext cx="5931674" cy="422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1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Homogeni sistem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19" t="31684" r="7325" b="17612"/>
          <a:stretch/>
        </p:blipFill>
        <p:spPr>
          <a:xfrm>
            <a:off x="1097280" y="2202511"/>
            <a:ext cx="6106603" cy="33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3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Homogeni sistem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20" t="27646" r="3613" b="6568"/>
          <a:stretch/>
        </p:blipFill>
        <p:spPr>
          <a:xfrm>
            <a:off x="1097280" y="1844703"/>
            <a:ext cx="6368995" cy="44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17" t="25866" r="4615" b="15712"/>
          <a:stretch/>
        </p:blipFill>
        <p:spPr>
          <a:xfrm>
            <a:off x="1097280" y="1900361"/>
            <a:ext cx="6345142" cy="39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Rešeni zadaci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20" t="37146" r="11940" b="23787"/>
          <a:stretch/>
        </p:blipFill>
        <p:spPr>
          <a:xfrm>
            <a:off x="1097280" y="1956020"/>
            <a:ext cx="5709037" cy="26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928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766</TotalTime>
  <Words>29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SISTEM LINEARNIH JEDNAČINA</vt:lpstr>
      <vt:lpstr>Kroneker-Kapelijeva teorema</vt:lpstr>
      <vt:lpstr>Kroneker-Kapelijeva teorema</vt:lpstr>
      <vt:lpstr>Kroneker-Kapelijeva teorema</vt:lpstr>
      <vt:lpstr>Homogeni sistem</vt:lpstr>
      <vt:lpstr>Homogeni sistem</vt:lpstr>
      <vt:lpstr>Homogeni sistem</vt:lpstr>
      <vt:lpstr>Rešeni zadaci</vt:lpstr>
      <vt:lpstr>Rešeni zadaci</vt:lpstr>
      <vt:lpstr>Rešeni zadaci</vt:lpstr>
      <vt:lpstr>Rešeni zadaci</vt:lpstr>
      <vt:lpstr>Rešeni zadaci</vt:lpstr>
      <vt:lpstr>Rešeni zadaci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57</cp:revision>
  <dcterms:created xsi:type="dcterms:W3CDTF">2020-03-17T09:32:11Z</dcterms:created>
  <dcterms:modified xsi:type="dcterms:W3CDTF">2020-11-03T06:52:35Z</dcterms:modified>
</cp:coreProperties>
</file>