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95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2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A238B3-CD81-4008-A887-68879F0A8AE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A238B3-CD81-4008-A887-68879F0A8AE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7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SISTEMI LINEARNIH JEDNA</a:t>
            </a:r>
            <a:r>
              <a:rPr lang="sr-Latn-RS" b="1" dirty="0" smtClean="0"/>
              <a:t>ČINA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Zora Aleksić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Sistemi linearnih jednačina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744" t="22601" r="12698" b="22600"/>
          <a:stretch/>
        </p:blipFill>
        <p:spPr>
          <a:xfrm>
            <a:off x="1097280" y="1922320"/>
            <a:ext cx="7055427" cy="33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04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Sistemi linearnih jednačina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70" t="21755" r="11073" b="7210"/>
          <a:stretch/>
        </p:blipFill>
        <p:spPr>
          <a:xfrm>
            <a:off x="1097280" y="1901536"/>
            <a:ext cx="7180118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5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Sistemi linearnih jednačina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11" t="27844" r="44114" b="50676"/>
          <a:stretch/>
        </p:blipFill>
        <p:spPr>
          <a:xfrm>
            <a:off x="1097280" y="1880755"/>
            <a:ext cx="4083628" cy="1319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937" t="22093" r="5656" b="67759"/>
          <a:stretch/>
        </p:blipFill>
        <p:spPr>
          <a:xfrm>
            <a:off x="1097280" y="3553691"/>
            <a:ext cx="7616536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3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Sistemi linearnih jednačina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694" t="20232" r="32631" b="3150"/>
          <a:stretch/>
        </p:blipFill>
        <p:spPr>
          <a:xfrm>
            <a:off x="1097280" y="1789315"/>
            <a:ext cx="4707082" cy="44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8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Sistemi linearnih jednačina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69" t="34609" r="33931" b="34947"/>
          <a:stretch/>
        </p:blipFill>
        <p:spPr>
          <a:xfrm>
            <a:off x="1097280" y="1932710"/>
            <a:ext cx="4862945" cy="1870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744" t="38837" r="9340" b="24968"/>
          <a:stretch/>
        </p:blipFill>
        <p:spPr>
          <a:xfrm>
            <a:off x="1097280" y="3936080"/>
            <a:ext cx="7377546" cy="222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7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Sistemi linearnih jednačina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20" t="27844" r="3706" b="4504"/>
          <a:stretch/>
        </p:blipFill>
        <p:spPr>
          <a:xfrm>
            <a:off x="1097280" y="1963883"/>
            <a:ext cx="7699664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56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Sistemi linearnih jednačina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386" t="68605" r="6631" b="20401"/>
          <a:stretch/>
        </p:blipFill>
        <p:spPr>
          <a:xfrm>
            <a:off x="1097280" y="2587336"/>
            <a:ext cx="6712527" cy="67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1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Sistemi linearnih jednačina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419" t="30550" r="11074" b="7717"/>
          <a:stretch/>
        </p:blipFill>
        <p:spPr>
          <a:xfrm>
            <a:off x="1097280" y="2067791"/>
            <a:ext cx="7242464" cy="379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Sistemi linearnih jednačina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744" t="24123" r="12589" b="29535"/>
          <a:stretch/>
        </p:blipFill>
        <p:spPr>
          <a:xfrm>
            <a:off x="1097280" y="2317173"/>
            <a:ext cx="7065818" cy="28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9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Sistemi linearnih jednačina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61" t="23784" r="18547" b="7379"/>
          <a:stretch/>
        </p:blipFill>
        <p:spPr>
          <a:xfrm>
            <a:off x="1097280" y="1849583"/>
            <a:ext cx="634884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5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Sistemi linearnih jednačina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719" t="20909" r="19522" b="10085"/>
          <a:stretch/>
        </p:blipFill>
        <p:spPr>
          <a:xfrm>
            <a:off x="1097280" y="2026227"/>
            <a:ext cx="6307282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2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Sistemi linearnih jednačina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70" t="21248" r="28189" b="5348"/>
          <a:stretch/>
        </p:blipFill>
        <p:spPr>
          <a:xfrm>
            <a:off x="1097280" y="1828800"/>
            <a:ext cx="5538354" cy="45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4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Sistemi linearnih jednačina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552" t="28858" r="37398" b="9577"/>
          <a:stretch/>
        </p:blipFill>
        <p:spPr>
          <a:xfrm>
            <a:off x="1097280" y="2067791"/>
            <a:ext cx="4800600" cy="37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2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Sistemi linearnih jednačina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53" t="24123" r="9880" b="6871"/>
          <a:stretch/>
        </p:blipFill>
        <p:spPr>
          <a:xfrm>
            <a:off x="1097280" y="1922318"/>
            <a:ext cx="7190509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8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Sistemi linearnih jednačina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54" t="25984" r="11180" b="3826"/>
          <a:stretch/>
        </p:blipFill>
        <p:spPr>
          <a:xfrm>
            <a:off x="1097280" y="1943100"/>
            <a:ext cx="7065818" cy="43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619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770</TotalTime>
  <Words>47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Retrospect</vt:lpstr>
      <vt:lpstr> SISTEMI LINEARNIH JEDNAČINA</vt:lpstr>
      <vt:lpstr>Sistemi linearnih jednačina</vt:lpstr>
      <vt:lpstr>Sistemi linearnih jednačina</vt:lpstr>
      <vt:lpstr>Sistemi linearnih jednačina</vt:lpstr>
      <vt:lpstr>Sistemi linearnih jednačina</vt:lpstr>
      <vt:lpstr>Sistemi linearnih jednačina</vt:lpstr>
      <vt:lpstr>Sistemi linearnih jednačina</vt:lpstr>
      <vt:lpstr>Sistemi linearnih jednačina</vt:lpstr>
      <vt:lpstr>Sistemi linearnih jednačina</vt:lpstr>
      <vt:lpstr>Sistemi linearnih jednačina</vt:lpstr>
      <vt:lpstr>Sistemi linearnih jednačina</vt:lpstr>
      <vt:lpstr>Sistemi linearnih jednačina</vt:lpstr>
      <vt:lpstr>Sistemi linearnih jednačina</vt:lpstr>
      <vt:lpstr>Sistemi linearnih jednačina</vt:lpstr>
      <vt:lpstr>Sistemi linearnih jednačina</vt:lpstr>
      <vt:lpstr>Sistemi linearnih jednačina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Tejlorova i Maklorenova formula</dc:title>
  <dc:creator>Lesa Veliki</dc:creator>
  <cp:lastModifiedBy>Sale</cp:lastModifiedBy>
  <cp:revision>58</cp:revision>
  <dcterms:created xsi:type="dcterms:W3CDTF">2020-03-17T09:32:11Z</dcterms:created>
  <dcterms:modified xsi:type="dcterms:W3CDTF">2020-10-27T23:55:30Z</dcterms:modified>
</cp:coreProperties>
</file>