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VEKTORI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Skalarni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23" t="38887" r="8185" b="11356"/>
          <a:stretch/>
        </p:blipFill>
        <p:spPr>
          <a:xfrm>
            <a:off x="1097280" y="2107097"/>
            <a:ext cx="6861975" cy="33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Skalarni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23" t="24267" r="8094" b="20199"/>
          <a:stretch/>
        </p:blipFill>
        <p:spPr>
          <a:xfrm>
            <a:off x="1097280" y="2282024"/>
            <a:ext cx="6782463" cy="37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Skalarni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68" t="27567" r="6459" b="4754"/>
          <a:stretch/>
        </p:blipFill>
        <p:spPr>
          <a:xfrm>
            <a:off x="1097280" y="1796994"/>
            <a:ext cx="6965342" cy="45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Skalarni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/>
              <a:t>pravouglim</a:t>
            </a:r>
            <a:r>
              <a:rPr lang="en-US" b="1" dirty="0"/>
              <a:t> </a:t>
            </a:r>
            <a:r>
              <a:rPr lang="en-US" b="1" dirty="0" err="1"/>
              <a:t>koordinatama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514" t="24031" r="9820" b="12535"/>
          <a:stretch/>
        </p:blipFill>
        <p:spPr>
          <a:xfrm>
            <a:off x="1097280" y="1836750"/>
            <a:ext cx="6623437" cy="42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Skalarni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/>
              <a:t>pravouglim</a:t>
            </a:r>
            <a:r>
              <a:rPr lang="en-US" b="1" dirty="0"/>
              <a:t> </a:t>
            </a:r>
            <a:r>
              <a:rPr lang="en-US" b="1" dirty="0" err="1"/>
              <a:t>koordinatama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96" t="28630" r="11637" b="18077"/>
          <a:stretch/>
        </p:blipFill>
        <p:spPr>
          <a:xfrm>
            <a:off x="1097280" y="2051436"/>
            <a:ext cx="6535972" cy="35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Ugao</a:t>
            </a:r>
            <a:r>
              <a:rPr lang="en-US" b="1" dirty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87" t="23088" r="8912" b="18077"/>
          <a:stretch/>
        </p:blipFill>
        <p:spPr>
          <a:xfrm>
            <a:off x="1097280" y="1995778"/>
            <a:ext cx="6766560" cy="39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Vektori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514" t="22913" r="8912" b="14911"/>
          <a:stretch/>
        </p:blipFill>
        <p:spPr>
          <a:xfrm>
            <a:off x="1097280" y="1876509"/>
            <a:ext cx="6702950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Vektori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23" t="46862" r="9639" b="29764"/>
          <a:stretch/>
        </p:blipFill>
        <p:spPr>
          <a:xfrm>
            <a:off x="1097280" y="1987826"/>
            <a:ext cx="6647291" cy="161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788" t="27749" r="7640" b="54404"/>
          <a:stretch/>
        </p:blipFill>
        <p:spPr>
          <a:xfrm>
            <a:off x="1097280" y="4047213"/>
            <a:ext cx="6877878" cy="12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Projekcija vektora na osu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50" t="30512" r="10638" b="6620"/>
          <a:stretch/>
        </p:blipFill>
        <p:spPr>
          <a:xfrm>
            <a:off x="1097280" y="1844703"/>
            <a:ext cx="6583680" cy="43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Projekcija vektora na osu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60" t="33736" r="10819" b="17558"/>
          <a:stretch/>
        </p:blipFill>
        <p:spPr>
          <a:xfrm>
            <a:off x="1097280" y="1868556"/>
            <a:ext cx="6575729" cy="336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241" t="23603" r="16451" b="61773"/>
          <a:stretch/>
        </p:blipFill>
        <p:spPr>
          <a:xfrm>
            <a:off x="1097280" y="5231958"/>
            <a:ext cx="6066845" cy="10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Pravougle</a:t>
            </a:r>
            <a:r>
              <a:rPr lang="en-US" b="1" dirty="0"/>
              <a:t> </a:t>
            </a:r>
            <a:r>
              <a:rPr lang="en-US" b="1" dirty="0" err="1"/>
              <a:t>koordinate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 smtClean="0"/>
              <a:t>prostoru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18" t="16838" r="10612" b="4503"/>
          <a:stretch/>
        </p:blipFill>
        <p:spPr>
          <a:xfrm>
            <a:off x="1184745" y="1851812"/>
            <a:ext cx="4651513" cy="4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Pravougle</a:t>
            </a:r>
            <a:r>
              <a:rPr lang="en-US" b="1" dirty="0"/>
              <a:t> </a:t>
            </a:r>
            <a:r>
              <a:rPr lang="en-US" b="1" dirty="0" err="1"/>
              <a:t>koordinate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 smtClean="0"/>
              <a:t>prostoru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49" t="33817" r="11001" b="1216"/>
          <a:stretch/>
        </p:blipFill>
        <p:spPr>
          <a:xfrm>
            <a:off x="1097280" y="1876508"/>
            <a:ext cx="6551875" cy="43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Pravougle</a:t>
            </a:r>
            <a:r>
              <a:rPr lang="en-US" b="1" dirty="0"/>
              <a:t> </a:t>
            </a:r>
            <a:r>
              <a:rPr lang="en-US" b="1" dirty="0" err="1"/>
              <a:t>koordinate</a:t>
            </a:r>
            <a:r>
              <a:rPr lang="en-US" b="1" dirty="0"/>
              <a:t> </a:t>
            </a:r>
            <a:r>
              <a:rPr lang="en-US" b="1" dirty="0" err="1"/>
              <a:t>tačke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u </a:t>
            </a:r>
            <a:r>
              <a:rPr lang="en-US" b="1" dirty="0" err="1" smtClean="0"/>
              <a:t>prostoru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60" t="24974" r="13726" b="23029"/>
          <a:stretch/>
        </p:blipFill>
        <p:spPr>
          <a:xfrm>
            <a:off x="1097280" y="2059388"/>
            <a:ext cx="6321287" cy="35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2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Skalarni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vektora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60" t="26743" r="10184" b="5107"/>
          <a:stretch/>
        </p:blipFill>
        <p:spPr>
          <a:xfrm>
            <a:off x="1009816" y="1796994"/>
            <a:ext cx="6631388" cy="4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41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790</TotalTime>
  <Words>68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VEKTORI</vt:lpstr>
      <vt:lpstr>Vektori</vt:lpstr>
      <vt:lpstr>Vektori</vt:lpstr>
      <vt:lpstr>Projekcija vektora na osu</vt:lpstr>
      <vt:lpstr>Projekcija vektora na osu</vt:lpstr>
      <vt:lpstr>Pravougle koordinate tačke i vektora u prostoru</vt:lpstr>
      <vt:lpstr>Pravougle koordinate tačke i vektora u prostoru</vt:lpstr>
      <vt:lpstr>Pravougle koordinate tačke i vektora u prostoru</vt:lpstr>
      <vt:lpstr>Skalarni proizvod dva vektora </vt:lpstr>
      <vt:lpstr>Skalarni proizvod dva vektora </vt:lpstr>
      <vt:lpstr>Skalarni proizvod dva vektora </vt:lpstr>
      <vt:lpstr>Skalarni proizvod dva vektora </vt:lpstr>
      <vt:lpstr>Skalarni proizvod dva vektora u pravouglim koordinatama </vt:lpstr>
      <vt:lpstr>Skalarni proizvod dva vektora u pravouglim koordinatama </vt:lpstr>
      <vt:lpstr>Ugao između dva vektora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59</cp:revision>
  <dcterms:created xsi:type="dcterms:W3CDTF">2020-03-17T09:32:11Z</dcterms:created>
  <dcterms:modified xsi:type="dcterms:W3CDTF">2020-11-16T06:42:40Z</dcterms:modified>
</cp:coreProperties>
</file>