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94" r:id="rId6"/>
    <p:sldId id="295" r:id="rId7"/>
    <p:sldId id="296" r:id="rId8"/>
    <p:sldId id="297" r:id="rId9"/>
    <p:sldId id="280" r:id="rId10"/>
    <p:sldId id="298" r:id="rId11"/>
    <p:sldId id="299" r:id="rId12"/>
    <p:sldId id="300" r:id="rId13"/>
    <p:sldId id="273" r:id="rId14"/>
    <p:sldId id="274" r:id="rId15"/>
    <p:sldId id="275" r:id="rId16"/>
    <p:sldId id="281" r:id="rId17"/>
    <p:sldId id="30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57040-6F13-4E50-B6B5-38FB412D7408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9CC88-3D96-4066-B00F-189202718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9CC88-3D96-4066-B00F-189202718A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7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EFBFB8-A2AA-40C2-9243-6729EA73737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981199"/>
          </a:xfrm>
        </p:spPr>
        <p:txBody>
          <a:bodyPr>
            <a:noAutofit/>
          </a:bodyPr>
          <a:lstStyle/>
          <a:p>
            <a:pPr algn="ctr"/>
            <a:r>
              <a:rPr lang="sr-Cyrl-CS" sz="3200" b="1" dirty="0" smtClean="0"/>
              <a:t>АКАДЕМИЈА ТЕХНИЧКО – УМЕТНИЧКИХ</a:t>
            </a:r>
            <a:br>
              <a:rPr lang="sr-Cyrl-CS" sz="3200" b="1" dirty="0" smtClean="0"/>
            </a:br>
            <a:r>
              <a:rPr lang="sr-Cyrl-CS" sz="3200" b="1" dirty="0" smtClean="0"/>
              <a:t>СТРУКОВНИХ СТУДИЈА</a:t>
            </a:r>
            <a:br>
              <a:rPr lang="sr-Cyrl-CS" sz="3200" b="1" dirty="0" smtClean="0"/>
            </a:br>
            <a:r>
              <a:rPr lang="sr-Cyrl-CS" sz="3200" b="1" dirty="0" smtClean="0"/>
              <a:t>БЕОГРАД</a:t>
            </a:r>
            <a:br>
              <a:rPr lang="sr-Cyrl-CS" sz="3200" b="1" dirty="0" smtClean="0"/>
            </a:br>
            <a:r>
              <a:rPr lang="sr-Cyrl-CS" sz="3200" b="1" dirty="0" smtClean="0"/>
              <a:t>ВИСОКА ГРАЂЕВИНСКО ГЕОДЕТСКА ШКОЛА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2819400"/>
          </a:xfrm>
        </p:spPr>
        <p:txBody>
          <a:bodyPr>
            <a:normAutofit fontScale="47500" lnSpcReduction="20000"/>
          </a:bodyPr>
          <a:lstStyle/>
          <a:p>
            <a:r>
              <a:rPr lang="sr-Cyrl-CS" sz="4000" b="1" dirty="0" err="1"/>
              <a:t>Мастер</a:t>
            </a:r>
            <a:r>
              <a:rPr lang="sr-Cyrl-CS" sz="4000" b="1" dirty="0"/>
              <a:t> </a:t>
            </a:r>
            <a:r>
              <a:rPr lang="sr-Cyrl-CS" sz="4000" b="1" dirty="0" err="1"/>
              <a:t>струковних</a:t>
            </a:r>
            <a:r>
              <a:rPr lang="sr-Cyrl-CS" sz="4000" b="1" dirty="0"/>
              <a:t> студија</a:t>
            </a:r>
            <a:endParaRPr lang="en-US" sz="4000" dirty="0"/>
          </a:p>
          <a:p>
            <a:r>
              <a:rPr lang="sr-Cyrl-CS" sz="4000" b="1" dirty="0"/>
              <a:t> </a:t>
            </a:r>
            <a:endParaRPr lang="en-US" sz="4000" dirty="0"/>
          </a:p>
          <a:p>
            <a:r>
              <a:rPr lang="sr-Cyrl-CS" sz="4000" b="1" dirty="0"/>
              <a:t>ГРАЂЕВИНСКО ИНЖЕЊЕРСТВО У ВИСОКОГРАДЊИ</a:t>
            </a:r>
            <a:endParaRPr lang="en-US" sz="5400" b="1" dirty="0">
              <a:solidFill>
                <a:schemeClr val="tx1"/>
              </a:solidFill>
            </a:endParaRPr>
          </a:p>
          <a:p>
            <a:pPr algn="ctr"/>
            <a:r>
              <a:rPr lang="sr-Cyrl-CS" sz="5400" b="1" dirty="0">
                <a:solidFill>
                  <a:schemeClr val="tx1"/>
                </a:solidFill>
              </a:rPr>
              <a:t>ОСНОВЕ АРХИТЕКТОНСКОГ ПРОЈЕКТОВАЊА</a:t>
            </a:r>
            <a:endParaRPr lang="sr-Latn-CS" sz="5400" b="1" dirty="0">
              <a:solidFill>
                <a:schemeClr val="tx1"/>
              </a:solidFill>
            </a:endParaRPr>
          </a:p>
          <a:p>
            <a:endParaRPr lang="en-US" sz="2000" dirty="0"/>
          </a:p>
          <a:p>
            <a:r>
              <a:rPr lang="sr-Cyrl-CS" sz="2000" b="1" dirty="0"/>
              <a:t> </a:t>
            </a:r>
            <a:endParaRPr lang="en-US" sz="2000" dirty="0"/>
          </a:p>
          <a:p>
            <a:r>
              <a:rPr lang="sr-Cyrl-CS" sz="2000" b="1" dirty="0"/>
              <a:t>П Р Е Д А В А Њ Е    </a:t>
            </a:r>
            <a:r>
              <a:rPr lang="en-US" sz="2000" b="1" dirty="0"/>
              <a:t>X</a:t>
            </a:r>
            <a:r>
              <a:rPr lang="sr-Cyrl-CS" sz="2000" b="1" dirty="0"/>
              <a:t> </a:t>
            </a:r>
            <a:endParaRPr lang="en-US" sz="2000" dirty="0"/>
          </a:p>
          <a:p>
            <a:r>
              <a:rPr lang="sr-Cyrl-RS" sz="3300" b="1" dirty="0"/>
              <a:t>СТАНОВАЊЕ - ЗАКЉУЧАК</a:t>
            </a:r>
            <a:endParaRPr lang="en-US" sz="3300" dirty="0"/>
          </a:p>
          <a:p>
            <a:r>
              <a:rPr lang="sr-Cyrl-CS" sz="800" b="1" dirty="0"/>
              <a:t> </a:t>
            </a:r>
            <a:endParaRPr lang="en-US" sz="800" dirty="0"/>
          </a:p>
          <a:p>
            <a:r>
              <a:rPr lang="sr-Cyrl-CS" sz="3200" dirty="0">
                <a:solidFill>
                  <a:schemeClr val="tx1"/>
                </a:solidFill>
              </a:rPr>
              <a:t>Мр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sr-Cyrl-CS" sz="3200" dirty="0">
                <a:solidFill>
                  <a:schemeClr val="tx1"/>
                </a:solidFill>
              </a:rPr>
              <a:t>Зоран Живковић </a:t>
            </a:r>
            <a:r>
              <a:rPr lang="sr-Cyrl-CS" sz="3200" dirty="0" err="1">
                <a:solidFill>
                  <a:schemeClr val="tx1"/>
                </a:solidFill>
              </a:rPr>
              <a:t>дипл.инж.арх</a:t>
            </a:r>
            <a:r>
              <a:rPr lang="sr-Cyrl-CS" sz="3200" dirty="0">
                <a:solidFill>
                  <a:schemeClr val="tx1"/>
                </a:solidFill>
              </a:rPr>
              <a:t>.</a:t>
            </a:r>
            <a:endParaRPr lang="sr-Latn-CS" sz="3200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55081" y="741891"/>
            <a:ext cx="4511411" cy="638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84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02494" y="742973"/>
            <a:ext cx="484381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25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36998" y="724533"/>
            <a:ext cx="4527208" cy="640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520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43672" y="560794"/>
            <a:ext cx="4790058" cy="678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143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4397" y="639834"/>
            <a:ext cx="4642438" cy="656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498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98508" y="363944"/>
            <a:ext cx="4871040" cy="688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48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r-Cyrl-CS" b="1" dirty="0" smtClean="0"/>
          </a:p>
          <a:p>
            <a:pPr algn="ctr"/>
            <a:endParaRPr lang="sr-Cyrl-C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66037" y="685456"/>
            <a:ext cx="4744019" cy="672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582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CS" b="1" dirty="0"/>
              <a:t>ЗАКЉУЧАК</a:t>
            </a:r>
            <a:endParaRPr lang="en-US" dirty="0"/>
          </a:p>
          <a:p>
            <a:r>
              <a:rPr lang="sr-Cyrl-CS" b="1" dirty="0"/>
              <a:t> </a:t>
            </a:r>
            <a:endParaRPr lang="en-US" dirty="0"/>
          </a:p>
          <a:p>
            <a:r>
              <a:rPr lang="sr-Cyrl-CS" b="1" dirty="0"/>
              <a:t>На основу горе наведено потребно је приликом пројектовања пажљиво приступити сваком простору, засебно га анализирати, а затим посматрати склоп – целину као јединицу која треба да задовољи потребе корисника, техничке прописе и стандарде а уједно да садржи елементе форме и </a:t>
            </a:r>
            <a:r>
              <a:rPr lang="sr-Cyrl-CS" b="1" dirty="0" err="1"/>
              <a:t>материјализацију</a:t>
            </a:r>
            <a:r>
              <a:rPr lang="sr-Cyrl-CS" b="1" dirty="0"/>
              <a:t> у функцији лепог.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7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chemeClr val="tx1"/>
                </a:solidFill>
              </a:rPr>
              <a:t>ОАРП</a:t>
            </a:r>
            <a:r>
              <a:rPr lang="sr-Latn-CS" b="1" dirty="0" smtClean="0">
                <a:solidFill>
                  <a:schemeClr val="tx1"/>
                </a:solidFill>
              </a:rPr>
              <a:t/>
            </a:r>
            <a:br>
              <a:rPr lang="sr-Latn-CS" b="1" dirty="0" smtClean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sr-Cyrl-CS" dirty="0"/>
              <a:t>На основу претходних предавања можемо закључити да  је неопходно системски приступити  пројектантским задацима и испуњавању како жеља корисника тако и законских и </a:t>
            </a:r>
            <a:r>
              <a:rPr lang="sr-Cyrl-CS" dirty="0" err="1"/>
              <a:t>подзаконских</a:t>
            </a:r>
            <a:r>
              <a:rPr lang="sr-Cyrl-CS" dirty="0"/>
              <a:t> аката.</a:t>
            </a:r>
            <a:endParaRPr lang="en-US" dirty="0"/>
          </a:p>
          <a:p>
            <a:r>
              <a:rPr lang="sr-Cyrl-CS" dirty="0"/>
              <a:t>Данашње време носи и своје захтеве , а ми као носиоци ових задатака битних за цело друштво, а не само појединца, морамо тежити да ове задатке </a:t>
            </a:r>
            <a:r>
              <a:rPr lang="sr-Cyrl-CS" dirty="0" err="1"/>
              <a:t>испунимона</a:t>
            </a:r>
            <a:r>
              <a:rPr lang="sr-Cyrl-CS" dirty="0"/>
              <a:t> на савремени начин.</a:t>
            </a:r>
            <a:endParaRPr lang="en-US" dirty="0"/>
          </a:p>
          <a:p>
            <a:r>
              <a:rPr lang="sr-Cyrl-CS" dirty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dirty="0"/>
              <a:t> </a:t>
            </a:r>
            <a:endParaRPr lang="en-US" dirty="0"/>
          </a:p>
          <a:p>
            <a:r>
              <a:rPr lang="sr-Cyrl-CS" dirty="0"/>
              <a:t>Још једном понављам пример породичне куће која испуњава све захтеве модерног становања вишечлане породице у урбаним условима, уз поштовање захтева закона и струке.</a:t>
            </a:r>
            <a:endParaRPr lang="en-US" dirty="0"/>
          </a:p>
          <a:p>
            <a:r>
              <a:rPr lang="sr-Cyrl-CS" dirty="0"/>
              <a:t> </a:t>
            </a:r>
            <a:endParaRPr lang="en-US" dirty="0"/>
          </a:p>
          <a:p>
            <a:r>
              <a:rPr lang="sr-Cyrl-CS" dirty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52" y="1921906"/>
            <a:ext cx="5038096" cy="37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47754" y="581666"/>
            <a:ext cx="4962891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982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40633" y="529404"/>
            <a:ext cx="4691338" cy="66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5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99707" y="697023"/>
            <a:ext cx="4726716" cy="668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281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21983" y="673808"/>
            <a:ext cx="4833626" cy="683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02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ОАРП</a:t>
            </a:r>
            <a:r>
              <a:rPr lang="sr-Latn-CS" b="1" dirty="0">
                <a:solidFill>
                  <a:schemeClr val="tx1"/>
                </a:solidFill>
              </a:rPr>
              <a:t/>
            </a:r>
            <a:br>
              <a:rPr lang="sr-Latn-CS" b="1" dirty="0">
                <a:solidFill>
                  <a:schemeClr val="tx1"/>
                </a:solidFill>
              </a:rPr>
            </a:br>
            <a:r>
              <a:rPr lang="sr-Cyrl-RS" b="1" dirty="0"/>
              <a:t>СТАНОВАЊЕ - ЗАКЉУЧАК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15879" y="583362"/>
            <a:ext cx="4693242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172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2480</TotalTime>
  <Words>83</Words>
  <Application>Microsoft Office PowerPoint</Application>
  <PresentationFormat>On-screen Show (4:3)</PresentationFormat>
  <Paragraphs>39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АКАДЕМИЈА ТЕХНИЧКО – УМЕТНИЧКИХ СТРУКОВНИХ СТУДИЈА БЕОГРАД ВИСОКА ГРАЂЕВИНСКО ГЕОДЕТСКА ШКОЛА</vt:lpstr>
      <vt:lpstr>ОАРП СТАНОВАЊЕ - ЗАКЉУЧАК  </vt:lpstr>
      <vt:lpstr>ОАРП СТАНОВАЊЕ - ЗАКЉУЧАК </vt:lpstr>
      <vt:lpstr>ОАРП СТАНОВАЊЕ - ЗАКЉУЧАК </vt:lpstr>
      <vt:lpstr>ОАРП СТАНОВАЊЕ - ЗАКЉУЧАК </vt:lpstr>
      <vt:lpstr>ОАРП СТАНОВАЊЕ - ЗАКЉУЧАК </vt:lpstr>
      <vt:lpstr>ОАРП СТАНОВАЊЕ - ЗАКЉУЧАК </vt:lpstr>
      <vt:lpstr>ОАРП СТАНОВАЊЕ - ЗАКЉУЧАК </vt:lpstr>
      <vt:lpstr>ОАРП СТАНОВАЊЕ - ЗАКЉУЧАК </vt:lpstr>
      <vt:lpstr>ОАРП СТАНОВАЊЕ - ЗАКЉУЧАК </vt:lpstr>
      <vt:lpstr>ОАРП СТАНОВАЊЕ - ЗАКЉУЧАК </vt:lpstr>
      <vt:lpstr>ОАРП СТАНОВАЊЕ - ЗАКЉУЧАК </vt:lpstr>
      <vt:lpstr>ОАРП СТАНОВАЊЕ - ЗАКЉУЧАК </vt:lpstr>
      <vt:lpstr>ОАРП СТАНОВАЊЕ - ЗАКЉУЧАК </vt:lpstr>
      <vt:lpstr>ОАРП СТАНОВАЊЕ - ЗАКЉУЧАК  </vt:lpstr>
      <vt:lpstr>ОАРП СТАНОВАЊЕ - ЗАКЉУЧАК </vt:lpstr>
      <vt:lpstr>ОАРП СТАНОВАЊЕ - ЗАКЉУЧАК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Sale</dc:creator>
  <cp:lastModifiedBy>Zivkovici</cp:lastModifiedBy>
  <cp:revision>90</cp:revision>
  <dcterms:created xsi:type="dcterms:W3CDTF">2012-12-17T09:27:09Z</dcterms:created>
  <dcterms:modified xsi:type="dcterms:W3CDTF">2021-01-17T09:47:55Z</dcterms:modified>
</cp:coreProperties>
</file>