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5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sr-Latn-CS" sz="3600" b="1" dirty="0"/>
              <a:t>I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CS" sz="3600" b="1" dirty="0"/>
              <a:t>УВОДНО ВЕЖБАЊЕ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>
                <a:effectLst/>
              </a:rPr>
              <a:t>ВЕЖБА    </a:t>
            </a:r>
            <a:r>
              <a:rPr lang="sr-Latn-CS" b="1" dirty="0" smtClean="0">
                <a:effectLst/>
              </a:rPr>
              <a:t>II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sr-Cyrl-CS" dirty="0"/>
              <a:t>На основу </a:t>
            </a:r>
            <a:r>
              <a:rPr lang="sr-Cyrl-CS" dirty="0" err="1"/>
              <a:t>анлиза</a:t>
            </a:r>
            <a:r>
              <a:rPr lang="sr-Cyrl-CS" dirty="0"/>
              <a:t> и предмета интересовања, а у складу са одабраним задатком потребно је :</a:t>
            </a:r>
            <a:endParaRPr lang="en-US" dirty="0"/>
          </a:p>
          <a:p>
            <a:pPr lvl="0"/>
            <a:r>
              <a:rPr lang="sr-Cyrl-CS" dirty="0"/>
              <a:t>Приступити анализи локације и потреба корисника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1"/>
            <a:r>
              <a:rPr lang="sr-Cyrl-CS" dirty="0"/>
              <a:t>упознати се са понуђеним локацијама,</a:t>
            </a:r>
            <a:endParaRPr lang="en-US" dirty="0"/>
          </a:p>
          <a:p>
            <a:pPr lvl="1"/>
            <a:r>
              <a:rPr lang="sr-Cyrl-CS" dirty="0"/>
              <a:t>изабрати парцелу,</a:t>
            </a:r>
            <a:endParaRPr lang="en-US" dirty="0"/>
          </a:p>
          <a:p>
            <a:pPr lvl="1"/>
            <a:r>
              <a:rPr lang="sr-Cyrl-CS" dirty="0" err="1"/>
              <a:t>одабратитип</a:t>
            </a:r>
            <a:r>
              <a:rPr lang="sr-Cyrl-CS" dirty="0"/>
              <a:t> куће</a:t>
            </a:r>
            <a:endParaRPr lang="en-US" dirty="0"/>
          </a:p>
          <a:p>
            <a:pPr lvl="1"/>
            <a:r>
              <a:rPr lang="sr-Cyrl-CS" dirty="0"/>
              <a:t>у договору са професором одредити кориснике или групу корисника</a:t>
            </a:r>
            <a:endParaRPr lang="en-US" dirty="0"/>
          </a:p>
          <a:p>
            <a:pPr lvl="1"/>
            <a:r>
              <a:rPr lang="sr-Cyrl-CS" dirty="0"/>
              <a:t>одредити посебне потребе – слободне активности</a:t>
            </a:r>
            <a:endParaRPr lang="en-US" dirty="0"/>
          </a:p>
          <a:p>
            <a:pPr lvl="1"/>
            <a:r>
              <a:rPr lang="sr-Cyrl-CS" dirty="0"/>
              <a:t>одредити посебне услове локације </a:t>
            </a:r>
            <a:endParaRPr lang="en-US" dirty="0"/>
          </a:p>
          <a:p>
            <a:pPr lvl="1"/>
            <a:r>
              <a:rPr lang="sr-Cyrl-CS" dirty="0"/>
              <a:t>одредити посебне услове пројектовања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Након ових анализа потребно је 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Почети са скицама – почетним размишљањима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1"/>
            <a:r>
              <a:rPr lang="sr-Cyrl-CS" dirty="0"/>
              <a:t>о величини простора који нам је на располагању</a:t>
            </a:r>
            <a:endParaRPr lang="en-US" dirty="0"/>
          </a:p>
          <a:p>
            <a:pPr lvl="1"/>
            <a:r>
              <a:rPr lang="sr-Cyrl-CS" dirty="0"/>
              <a:t>суседним објектима као ограничавајућем фактору</a:t>
            </a:r>
            <a:endParaRPr lang="en-US" dirty="0"/>
          </a:p>
          <a:p>
            <a:pPr lvl="1"/>
            <a:r>
              <a:rPr lang="sr-Cyrl-CS" dirty="0"/>
              <a:t>могућим приступима (колском и пешачком)</a:t>
            </a:r>
            <a:endParaRPr lang="en-US" dirty="0"/>
          </a:p>
          <a:p>
            <a:pPr lvl="1"/>
            <a:r>
              <a:rPr lang="sr-Cyrl-CS" dirty="0"/>
              <a:t>оријентацији просторија</a:t>
            </a:r>
            <a:endParaRPr lang="en-US" dirty="0"/>
          </a:p>
          <a:p>
            <a:pPr lvl="1"/>
            <a:r>
              <a:rPr lang="sr-Cyrl-CS" dirty="0"/>
              <a:t>повезаности група просторија</a:t>
            </a:r>
            <a:endParaRPr lang="en-US" dirty="0"/>
          </a:p>
          <a:p>
            <a:pPr lvl="1"/>
            <a:r>
              <a:rPr lang="sr-Cyrl-CS" dirty="0"/>
              <a:t>величини планираних простора</a:t>
            </a:r>
            <a:endParaRPr lang="en-US" dirty="0"/>
          </a:p>
          <a:p>
            <a:pPr lvl="1"/>
            <a:r>
              <a:rPr lang="sr-Cyrl-CS" dirty="0"/>
              <a:t>додатним активностима корисника</a:t>
            </a:r>
            <a:endParaRPr lang="en-US" dirty="0"/>
          </a:p>
          <a:p>
            <a:pPr lvl="1"/>
            <a:r>
              <a:rPr lang="sr-Cyrl-CS" dirty="0"/>
              <a:t>специјалним захтевима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Препоручује се да почетне скице наша размишљања о простору радимо ручно на папиру</a:t>
            </a:r>
            <a:endParaRPr lang="en-US" dirty="0"/>
          </a:p>
          <a:p>
            <a:r>
              <a:rPr lang="sr-Cyrl-CS" dirty="0"/>
              <a:t>Те скице увек остају као преглед наших односа </a:t>
            </a:r>
            <a:r>
              <a:rPr lang="sr-Cyrl-CS" dirty="0" err="1"/>
              <a:t>упростору</a:t>
            </a:r>
            <a:endParaRPr lang="en-US" dirty="0"/>
          </a:p>
          <a:p>
            <a:r>
              <a:rPr lang="sr-Cyrl-CS" dirty="0"/>
              <a:t>Неопходно је већ у овој фази размишљати и о конструкцији објекта</a:t>
            </a:r>
            <a:endParaRPr lang="en-US" dirty="0"/>
          </a:p>
          <a:p>
            <a:r>
              <a:rPr lang="sr-Cyrl-CS" dirty="0"/>
              <a:t>Форма и естетика долазе као производ ових наших анализа, али је неопходно већ у овој фази имати идеју какав желимо да наш објекат буде.</a:t>
            </a:r>
            <a:endParaRPr lang="en-US" dirty="0"/>
          </a:p>
          <a:p>
            <a:r>
              <a:rPr lang="sr-Cyrl-CS" dirty="0"/>
              <a:t>Могуће је у складу са жељама корисника и нашим назорима бирати различите стилове или мешавину стилова. </a:t>
            </a:r>
            <a:endParaRPr lang="en-US" dirty="0"/>
          </a:p>
          <a:p>
            <a:r>
              <a:rPr lang="sr-Cyrl-CS" dirty="0"/>
              <a:t>Коначни резултат потребн0о је да буде производ нашег умећа, усклађен са жељама корисника, као и са </a:t>
            </a:r>
            <a:r>
              <a:rPr lang="sr-Cyrl-CS" dirty="0" err="1"/>
              <a:t>регулаторним</a:t>
            </a:r>
            <a:r>
              <a:rPr lang="sr-Cyrl-CS" dirty="0"/>
              <a:t> актима.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У складу са својим интересовањима неопходно је:</a:t>
            </a:r>
            <a:endParaRPr lang="en-US" dirty="0"/>
          </a:p>
          <a:p>
            <a:pPr lvl="0"/>
            <a:r>
              <a:rPr lang="sr-Cyrl-CS" dirty="0"/>
              <a:t>упознати се са понуђеним локацијама,</a:t>
            </a:r>
            <a:endParaRPr lang="en-US" dirty="0"/>
          </a:p>
          <a:p>
            <a:pPr lvl="0"/>
            <a:r>
              <a:rPr lang="sr-Cyrl-CS" dirty="0"/>
              <a:t>изабрати парцелу,</a:t>
            </a:r>
            <a:endParaRPr lang="en-US" dirty="0"/>
          </a:p>
          <a:p>
            <a:pPr lvl="0"/>
            <a:r>
              <a:rPr lang="sr-Cyrl-CS" dirty="0" err="1"/>
              <a:t>одабратитип</a:t>
            </a:r>
            <a:r>
              <a:rPr lang="sr-Cyrl-CS" dirty="0"/>
              <a:t> куће</a:t>
            </a:r>
            <a:endParaRPr lang="en-US" dirty="0"/>
          </a:p>
          <a:p>
            <a:pPr lvl="0"/>
            <a:r>
              <a:rPr lang="sr-Cyrl-CS" dirty="0"/>
              <a:t>у договору са професором одредити кориснике или групу корисника</a:t>
            </a:r>
            <a:endParaRPr lang="en-US" dirty="0"/>
          </a:p>
          <a:p>
            <a:pPr lvl="0"/>
            <a:r>
              <a:rPr lang="sr-Cyrl-CS" dirty="0"/>
              <a:t>одредити посебне потребе – слободне активности</a:t>
            </a:r>
            <a:endParaRPr lang="en-US" dirty="0"/>
          </a:p>
          <a:p>
            <a:pPr lvl="0"/>
            <a:r>
              <a:rPr lang="sr-Cyrl-CS" dirty="0"/>
              <a:t>одредити посебне услове локације </a:t>
            </a:r>
            <a:endParaRPr lang="en-US" dirty="0"/>
          </a:p>
          <a:p>
            <a:pPr lvl="0"/>
            <a:r>
              <a:rPr lang="sr-Cyrl-CS" dirty="0"/>
              <a:t>одредити посебне услове пројектовања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ПРИЛОГ СКИЦА </a:t>
            </a:r>
            <a:endParaRPr lang="en-US" dirty="0"/>
          </a:p>
          <a:p>
            <a:r>
              <a:rPr lang="sr-Cyrl-CS" b="1" dirty="0"/>
              <a:t>Пример почетних </a:t>
            </a:r>
            <a:r>
              <a:rPr lang="sr-Cyrl-CS" b="1" dirty="0" smtClean="0"/>
              <a:t>размишљања </a:t>
            </a:r>
            <a:r>
              <a:rPr lang="sr-Cyrl-CS" b="1" dirty="0"/>
              <a:t>након одлуке и усвајању функционалног решења. Већ у овој </a:t>
            </a:r>
            <a:r>
              <a:rPr lang="sr-Cyrl-CS" b="1" dirty="0" err="1"/>
              <a:t>фазми</a:t>
            </a:r>
            <a:r>
              <a:rPr lang="sr-Cyrl-CS" b="1" dirty="0"/>
              <a:t> анализирамо могући изглед крова, димензије, положаје инсталационих и </a:t>
            </a:r>
            <a:r>
              <a:rPr lang="sr-Cyrl-CS" b="1" dirty="0" err="1"/>
              <a:t>димњачких</a:t>
            </a:r>
            <a:r>
              <a:rPr lang="sr-Cyrl-CS" b="1" dirty="0"/>
              <a:t> и канала, удаљености од улице и суседа и слично.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752600"/>
            <a:ext cx="5123810" cy="3847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314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СКИЦА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СКИЦА УЗ ПОШТОВАЊЕ СВЕГА ГОРЕ НАВЕДЕНОГ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marL="0" indent="0"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72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1883</TotalTime>
  <Words>224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АКАДЕМИЈА ТЕХНИЧКО – УМЕТНИЧКИХ СТРУКОВНИХ СТУДИЈА БЕОГРАД ВИСОКА ГРАЂЕВИНСКО ГЕОДЕТСКА ШКОЛА</vt:lpstr>
      <vt:lpstr> ВЕЖБА    II ИЗРАДА СКИЦА </vt:lpstr>
      <vt:lpstr>ВЕЖБА    II ИЗРАДА СКИЦА </vt:lpstr>
      <vt:lpstr>ВЕЖБА    II ИЗРАДА СКИЦА </vt:lpstr>
      <vt:lpstr>ВЕЖБА    II ИЗРАДА СКИЦА </vt:lpstr>
      <vt:lpstr>ВЕЖБА    II ИЗРАДА СКИЦА </vt:lpstr>
      <vt:lpstr>ВЕЖБА    II ИЗРАДА СКИЦА </vt:lpstr>
      <vt:lpstr>ВЕЖБА    II ИЗРАДА СКИЦА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52</cp:revision>
  <dcterms:created xsi:type="dcterms:W3CDTF">2012-12-17T09:27:09Z</dcterms:created>
  <dcterms:modified xsi:type="dcterms:W3CDTF">2020-11-02T06:39:55Z</dcterms:modified>
</cp:coreProperties>
</file>