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72" r:id="rId6"/>
    <p:sldId id="266" r:id="rId7"/>
    <p:sldId id="270" r:id="rId8"/>
    <p:sldId id="27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V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RS" sz="3600" b="1" dirty="0" smtClean="0"/>
              <a:t>ЦРТАЊЕ ВЕРТИКАЛНИХ ПРЕСЕКА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 smtClean="0">
                <a:effectLst/>
              </a:rPr>
              <a:t>V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</a:t>
            </a:r>
            <a:r>
              <a:rPr lang="sr-Cyrl-RS" b="1" dirty="0" smtClean="0"/>
              <a:t>ПРЕСЕКА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b="1" dirty="0"/>
              <a:t>У ПРЕСЕКУ ЈЕ АРХИТЕКТУРА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Ово је позната реченица теоретичара архитектуре којом се даје неопходна важност пресеку у коме кроз трећу димензију почињемо да дајемо форму објекту.</a:t>
            </a:r>
            <a:endParaRPr lang="en-US" dirty="0"/>
          </a:p>
          <a:p>
            <a:r>
              <a:rPr lang="sr-Cyrl-CS" dirty="0"/>
              <a:t>Прилагођавање објекта терену је још један битан сегмент који тек кроз пресек можемо разматрати. У оквиру стамбених кућа јако битан је контакт са природом – тлом. Ово остварујемо путем тераса које треба да имају непосредан однос са двориштем.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321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</a:t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</a:t>
            </a:r>
            <a:r>
              <a:rPr lang="sr-Cyrl-RS" b="1" dirty="0" smtClean="0"/>
              <a:t>ПРЕСЕКА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ПРЕПРУКА ЗА НАЧИН ЦРТАЊА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Приликом почетка израде пресека неопходно је осмислити начин цртања.</a:t>
            </a:r>
            <a:endParaRPr lang="en-US" dirty="0"/>
          </a:p>
          <a:p>
            <a:r>
              <a:rPr lang="sr-Cyrl-CS" dirty="0"/>
              <a:t>Дакле потребно је након избора места пресека у основама ( а то је нешто што смо већ припремили на основама уочавајући карактеристична места која ће нам кроз израду пресека дати што више информација), поставити основе у правцу цртања пресека испод или изнад  места цртања пресека.</a:t>
            </a:r>
            <a:endParaRPr lang="en-US" dirty="0"/>
          </a:p>
          <a:p>
            <a:r>
              <a:rPr lang="sr-Cyrl-CS" dirty="0"/>
              <a:t>Након тога је потребно вертикалним линијама обележити (извући вертикалне помоћне линије) место на коме линија пресека сече наше елементе у основи ( зидове, степенице терасе , ограде и слично).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</a:t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Након тога потребно је увести хоризонталну регулацију – помоћним линијама поставити главне висинске линије (коте). То представљају линије нивоа (приземље, спрат, подрум, терасе, терен и слично).</a:t>
            </a:r>
            <a:endParaRPr lang="en-US" dirty="0"/>
          </a:p>
          <a:p>
            <a:r>
              <a:rPr lang="sr-Cyrl-CS" dirty="0"/>
              <a:t>Тек у том тренутку је потребно </a:t>
            </a:r>
            <a:r>
              <a:rPr lang="sr-Cyrl-CS" dirty="0" smtClean="0"/>
              <a:t>кренути </a:t>
            </a:r>
            <a:r>
              <a:rPr lang="sr-Cyrl-CS" dirty="0"/>
              <a:t>са цртањем пресека.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</a:t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Ово подразумева цртање дебљине зидова, </a:t>
            </a:r>
            <a:r>
              <a:rPr lang="sr-Cyrl-CS" dirty="0" err="1"/>
              <a:t>међуспратних</a:t>
            </a:r>
            <a:r>
              <a:rPr lang="sr-Cyrl-CS" dirty="0"/>
              <a:t> таваница, степеница и слично.</a:t>
            </a:r>
            <a:endParaRPr lang="en-US" dirty="0"/>
          </a:p>
          <a:p>
            <a:r>
              <a:rPr lang="sr-Cyrl-CS" dirty="0"/>
              <a:t>Када је потребно на вертикалном пресеку нацртати кров – кровну конструкцију немогуће је то урадити уколико нисмо претходно одлучили каква ће бити  форма крова (</a:t>
            </a:r>
            <a:r>
              <a:rPr lang="sr-Cyrl-CS" dirty="0" err="1"/>
              <a:t>двоводни</a:t>
            </a:r>
            <a:r>
              <a:rPr lang="sr-Cyrl-CS" dirty="0"/>
              <a:t>, </a:t>
            </a:r>
            <a:r>
              <a:rPr lang="sr-Cyrl-CS" dirty="0" err="1"/>
              <a:t>четвороводни</a:t>
            </a:r>
            <a:r>
              <a:rPr lang="sr-Cyrl-CS" dirty="0"/>
              <a:t> </a:t>
            </a:r>
            <a:r>
              <a:rPr lang="sr-Cyrl-CS" dirty="0" err="1"/>
              <a:t>слођени</a:t>
            </a:r>
            <a:r>
              <a:rPr lang="sr-Cyrl-CS" dirty="0"/>
              <a:t> или слично).</a:t>
            </a:r>
            <a:endParaRPr lang="en-US" dirty="0"/>
          </a:p>
          <a:p>
            <a:r>
              <a:rPr lang="sr-Cyrl-CS" dirty="0"/>
              <a:t>Ако то нисмо претходно урадили неопходно је у претходној фази нацртати основу крова, нарочито ако је кров сложене </a:t>
            </a:r>
            <a:r>
              <a:rPr lang="sr-Cyrl-CS" dirty="0" err="1"/>
              <a:t>вишеводне</a:t>
            </a:r>
            <a:r>
              <a:rPr lang="sr-Cyrl-CS" dirty="0"/>
              <a:t> форме.</a:t>
            </a:r>
            <a:endParaRPr lang="en-US" dirty="0"/>
          </a:p>
          <a:p>
            <a:r>
              <a:rPr lang="sr-Cyrl-CS" dirty="0"/>
              <a:t>У том тренутку на основу основе крова добијамо кључне тачке за цртање пресека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7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</a:t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ПРЕСЕКА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5867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ЦРТАЊЕ ПРЕСЕКА</a:t>
            </a:r>
            <a:endParaRPr lang="en-US" dirty="0"/>
          </a:p>
          <a:p>
            <a:r>
              <a:rPr lang="sr-Cyrl-CS" b="1" dirty="0"/>
              <a:t>НАЧИН ФОРМИРАЊА ЦРТЕЖА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5752381" cy="40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</a:t>
            </a:r>
            <a:br>
              <a:rPr lang="en-US" b="1" dirty="0">
                <a:effectLst/>
              </a:rPr>
            </a:br>
            <a:r>
              <a:rPr lang="sr-Cyrl-RS" b="1" dirty="0"/>
              <a:t>ЦРТАЊЕ ВЕРТИКАЛНИХ ПРЕСЕКА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7132"/>
            <a:ext cx="8153400" cy="4262993"/>
          </a:xfrm>
        </p:spPr>
        <p:txBody>
          <a:bodyPr>
            <a:normAutofit/>
          </a:bodyPr>
          <a:lstStyle/>
          <a:p>
            <a:r>
              <a:rPr lang="sr-Cyrl-CS" b="1" dirty="0" smtClean="0"/>
              <a:t>Пример крајњег резултата </a:t>
            </a:r>
            <a:r>
              <a:rPr lang="sr-Cyrl-CS" b="1" dirty="0"/>
              <a:t>цртања пресека кроз све нивое (</a:t>
            </a:r>
            <a:r>
              <a:rPr lang="sr-Cyrl-CS" b="1" dirty="0" err="1"/>
              <a:t>темељ.подрум</a:t>
            </a:r>
            <a:r>
              <a:rPr lang="sr-Cyrl-CS" b="1" dirty="0"/>
              <a:t>, приземље, поткровље, кров) са елементима који се виде како у пресеку тако у изгледу.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1600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ОСНОВА </a:t>
            </a:r>
            <a:r>
              <a:rPr lang="sr-Cyrl-RS" b="1" dirty="0"/>
              <a:t>КРОВА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77047"/>
            <a:ext cx="4895457" cy="346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68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IV</a:t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СВИХ НИВОА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ПРЕСЕКА КРОЗ СВЕ НИВОЕ УЗ ПОШТОВАЊЕ СВЕГА ГОРЕ НАВЕДЕНОГ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1905</TotalTime>
  <Words>195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   V ЦРТАЊЕ ВЕРТИКАЛНИХ ПРЕСЕКА </vt:lpstr>
      <vt:lpstr>ВЕЖБА    V ЦРТАЊЕ ВЕРТИКАЛНИХ ПРЕСЕКА </vt:lpstr>
      <vt:lpstr>ВЕЖБА    V ЦРТАЊЕ ВЕРТИКАЛНИХ ПРЕСЕКА</vt:lpstr>
      <vt:lpstr>ВЕЖБА    V ЦРТАЊЕ ВЕРТИКАЛНИХ ПРЕСЕКА</vt:lpstr>
      <vt:lpstr>ВЕЖБА    V ЦРТАЊЕ ВЕРТИКАЛНИХ ПРЕСЕКА</vt:lpstr>
      <vt:lpstr>ВЕЖБА    V ЦРТАЊЕ ВЕРТИКАЛНИХ ПРЕСЕКА</vt:lpstr>
      <vt:lpstr>ВЕЖБА    IV ИЗРАДА ОСНОВЕ СВИХ НИВОА</vt:lpstr>
      <vt:lpstr>ВЕЖБА    IV ИЗРАДА ОСНОВЕ СВИХ НИВОА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58</cp:revision>
  <dcterms:created xsi:type="dcterms:W3CDTF">2012-12-17T09:27:09Z</dcterms:created>
  <dcterms:modified xsi:type="dcterms:W3CDTF">2020-11-22T07:55:42Z</dcterms:modified>
</cp:coreProperties>
</file>