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90" r:id="rId7"/>
    <p:sldId id="291" r:id="rId8"/>
    <p:sldId id="261" r:id="rId9"/>
    <p:sldId id="292" r:id="rId10"/>
    <p:sldId id="293" r:id="rId11"/>
    <p:sldId id="262" r:id="rId12"/>
    <p:sldId id="294" r:id="rId13"/>
    <p:sldId id="295" r:id="rId14"/>
    <p:sldId id="296" r:id="rId15"/>
    <p:sldId id="297" r:id="rId16"/>
    <p:sldId id="280" r:id="rId17"/>
    <p:sldId id="298" r:id="rId18"/>
    <p:sldId id="299" r:id="rId19"/>
    <p:sldId id="300" r:id="rId20"/>
    <p:sldId id="273" r:id="rId21"/>
    <p:sldId id="274" r:id="rId22"/>
    <p:sldId id="275" r:id="rId23"/>
    <p:sldId id="281" r:id="rId24"/>
    <p:sldId id="282" r:id="rId25"/>
    <p:sldId id="301" r:id="rId26"/>
    <p:sldId id="302" r:id="rId27"/>
    <p:sldId id="27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57040-6F13-4E50-B6B5-38FB412D7408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9CC88-3D96-4066-B00F-189202718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9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9CC88-3D96-4066-B00F-189202718A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73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ПРОЈЕКТОВАЊЕ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</a:t>
            </a:r>
            <a:r>
              <a:rPr lang="en-US" b="1" dirty="0"/>
              <a:t>X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АНАЛИЗА </a:t>
            </a:r>
            <a:r>
              <a:rPr lang="sr-Cyrl-RS" b="1" dirty="0" smtClean="0"/>
              <a:t>СТАМБЕНИХ ЈЕДИНИЦА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/>
              <a:t>Условно можемо рећи да су предности једне градње у односу на другу реципрочне, али то није прост скуп фактора већ комплексна анализа свих услова локације, да би дошли до најбољих решења у функционалном смислу.</a:t>
            </a:r>
            <a:endParaRPr lang="en-US" dirty="0"/>
          </a:p>
          <a:p>
            <a:r>
              <a:rPr lang="sr-Cyrl-CS" dirty="0"/>
              <a:t>Не смемо заборавити да објекти морају да буду и естетски односно да у складу са временом добију и форме које задовољавају стандарде времена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7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Сматрам да је најбоља анализа кроз примере.</a:t>
            </a:r>
            <a:endParaRPr lang="en-US" dirty="0"/>
          </a:p>
          <a:p>
            <a:r>
              <a:rPr lang="sr-Cyrl-CS" dirty="0"/>
              <a:t>У складу са тим следи пример добре организације породичне куће организоване у складу са потребама петочлане породице и условима локације.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47754" y="581666"/>
            <a:ext cx="4962891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982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40633" y="529404"/>
            <a:ext cx="4691338" cy="6629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658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99707" y="697023"/>
            <a:ext cx="4726716" cy="6685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1281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21983" y="673808"/>
            <a:ext cx="4833626" cy="6838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7022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15879" y="583362"/>
            <a:ext cx="4693242" cy="66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6172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410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55081" y="741891"/>
            <a:ext cx="4511411" cy="638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846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  <a:p>
            <a:endParaRPr lang="en-US" sz="1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02494" y="742973"/>
            <a:ext cx="4843811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251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36998" y="724533"/>
            <a:ext cx="4527208" cy="6400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652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ПРОЈЕКТОВАЊЕ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</a:t>
            </a:r>
            <a:r>
              <a:rPr lang="sr-Cyrl-RS" b="1" dirty="0" smtClean="0"/>
              <a:t>ЈЕДИНИЦА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sr-Cyrl-CS" dirty="0"/>
              <a:t>Након прихватања правила која поштујемо у архитектонском пројектовању потребно је приступити посматрању склопа као целине.</a:t>
            </a:r>
            <a:endParaRPr lang="en-US" dirty="0"/>
          </a:p>
          <a:p>
            <a:r>
              <a:rPr lang="sr-Cyrl-CS" dirty="0"/>
              <a:t>	Овим се мисли на стамбену јединицу која по свим својим критеријумима задовољава потребе корисника, законску регулативу, као и стандарде постављене у данашњем времену.</a:t>
            </a:r>
            <a:endParaRPr lang="en-US" dirty="0"/>
          </a:p>
          <a:p>
            <a:r>
              <a:rPr lang="sr-Cyrl-CS" dirty="0"/>
              <a:t>	Када посматрамо стан као засебну јединицу мораћемо да укључимо сва наша знања и чула ради задовољења свих горе наведених услова.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43672" y="560794"/>
            <a:ext cx="4790058" cy="6781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8143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74397" y="639834"/>
            <a:ext cx="4642438" cy="6563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2498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98508" y="363944"/>
            <a:ext cx="4871040" cy="6886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44804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r-Cyrl-CS" b="1" dirty="0" smtClean="0"/>
          </a:p>
          <a:p>
            <a:pPr algn="ctr"/>
            <a:endParaRPr lang="sr-Cyrl-CS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66037" y="685456"/>
            <a:ext cx="4744019" cy="6725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6582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752600"/>
            <a:ext cx="6248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У складу са тим на претходним предавањима је презентовано неколико примера добре организације различитих типова станова у оквиру колективног становања.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3436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На основу горе наведено потребно је приликом пројектовања пажљиво приступити сваком простору, засебно га анализирати, а затим посматрати склоп – целину као јединицу која треба да задовољи потребе корисника, техничке прописе и стандарде а уједно да садржи елементе форме и </a:t>
            </a:r>
            <a:r>
              <a:rPr lang="sr-Cyrl-CS" b="1" dirty="0" err="1"/>
              <a:t>материјализацију</a:t>
            </a:r>
            <a:r>
              <a:rPr lang="sr-Cyrl-CS" b="1" dirty="0"/>
              <a:t> у функцији лепог.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703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229600" cy="44037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451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2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Историјски гледано потребе човека су се драстично измениле у последњем веку. </a:t>
            </a:r>
            <a:endParaRPr lang="en-US" dirty="0"/>
          </a:p>
          <a:p>
            <a:r>
              <a:rPr lang="sr-Cyrl-CS" dirty="0"/>
              <a:t>	Наиме када историјски посматрамо основне човекове потребе као што су потребе да се заштити од временских непогода или да обавља потребе везане за хигијену, већ ћемо их у данашњем време употребом савремених технологија прилично лако испунити.</a:t>
            </a:r>
            <a:endParaRPr lang="en-US" dirty="0"/>
          </a:p>
          <a:p>
            <a:r>
              <a:rPr lang="sr-Cyrl-CS" dirty="0"/>
              <a:t>Преласком на следећи ниво задовољења виших потреба човека везаних за рад, одмор, рекреацију, забаву као и више друштвене функције,  пред себе постављамо задатке који нису лаки за решавање.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У </a:t>
            </a:r>
            <a:r>
              <a:rPr lang="sr-Cyrl-CS" dirty="0" err="1"/>
              <a:t>предаваљу</a:t>
            </a:r>
            <a:r>
              <a:rPr lang="sr-Cyrl-CS" dirty="0"/>
              <a:t> везаном за СТАН принципе организације дали смо  закључак који нам говори да не постоји јединствено решење.</a:t>
            </a:r>
            <a:endParaRPr lang="en-US" dirty="0"/>
          </a:p>
          <a:p>
            <a:r>
              <a:rPr lang="sr-Cyrl-CS" dirty="0"/>
              <a:t>Дакле увек морамо укључити све факторе и у складу са друштвеним околностима, економским могућностима и потребама, не само појединца већ и шире заједнице решавати наше пројектантске послове.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8153400" cy="4403725"/>
          </a:xfrm>
        </p:spPr>
        <p:txBody>
          <a:bodyPr>
            <a:normAutofit/>
          </a:bodyPr>
          <a:lstStyle/>
          <a:p>
            <a:r>
              <a:rPr lang="sr-Cyrl-CS" dirty="0"/>
              <a:t>Морам напоменути разлику у решавању стамбених јединица у оквиру колективне стамбене изградње и оних станова који се формирају у оквиру индивидуалних кућа.</a:t>
            </a:r>
            <a:endParaRPr lang="en-US" dirty="0"/>
          </a:p>
          <a:p>
            <a:r>
              <a:rPr lang="sr-Cyrl-CS" dirty="0"/>
              <a:t>Код станова у колективном становању наилазимо на приличан број ограничења у пројектантском смислу: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r-Cyrl-CS" dirty="0"/>
              <a:t>решавање стамбених јединица у једном нивоу</a:t>
            </a:r>
            <a:endParaRPr lang="en-US" dirty="0"/>
          </a:p>
          <a:p>
            <a:pPr lvl="0"/>
            <a:r>
              <a:rPr lang="sr-Cyrl-CS" dirty="0"/>
              <a:t>проблеми оријентације просторија</a:t>
            </a:r>
            <a:endParaRPr lang="en-US" dirty="0"/>
          </a:p>
          <a:p>
            <a:pPr lvl="0"/>
            <a:r>
              <a:rPr lang="sr-Cyrl-CS" dirty="0"/>
              <a:t>немогућност природног проветравања свих простора</a:t>
            </a:r>
            <a:endParaRPr lang="en-US" dirty="0"/>
          </a:p>
          <a:p>
            <a:pPr lvl="0"/>
            <a:r>
              <a:rPr lang="sr-Cyrl-CS" dirty="0"/>
              <a:t>немогућност природног осветљавања свих простора</a:t>
            </a:r>
            <a:endParaRPr lang="en-US" dirty="0"/>
          </a:p>
          <a:p>
            <a:pPr lvl="0"/>
            <a:r>
              <a:rPr lang="sr-Cyrl-CS" dirty="0"/>
              <a:t>социјални услови</a:t>
            </a:r>
            <a:endParaRPr lang="en-US" dirty="0"/>
          </a:p>
          <a:p>
            <a:pPr lvl="0"/>
            <a:r>
              <a:rPr lang="sr-Cyrl-CS" dirty="0"/>
              <a:t>звучна заштита</a:t>
            </a:r>
            <a:endParaRPr lang="en-US" dirty="0"/>
          </a:p>
          <a:p>
            <a:pPr lvl="0"/>
            <a:r>
              <a:rPr lang="sr-Cyrl-CS" dirty="0"/>
              <a:t>вертикалне комуникације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35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Услед ових ограничења сматрам да је </a:t>
            </a:r>
            <a:r>
              <a:rPr lang="sr-Cyrl-CS" dirty="0" err="1"/>
              <a:t>пројектански</a:t>
            </a:r>
            <a:r>
              <a:rPr lang="sr-Cyrl-CS" dirty="0"/>
              <a:t> тежи задатак пројектовати станове у колективној стамбеној згради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За разлику од колективне стамбене изградње индивидуални објекти немају овако велика ограничења.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CS" dirty="0"/>
              <a:t>Увек </a:t>
            </a:r>
            <a:r>
              <a:rPr lang="sr-Cyrl-CS" dirty="0" err="1"/>
              <a:t>јемогуће</a:t>
            </a:r>
            <a:r>
              <a:rPr lang="sr-Cyrl-CS" dirty="0"/>
              <a:t> да се у оквиру индивидуалних објеката у зависности од парцеле и осталих услова остварити све услове како просторне климе повољније у односу на колективне објекте.</a:t>
            </a:r>
            <a:endParaRPr lang="en-US" dirty="0"/>
          </a:p>
          <a:p>
            <a:r>
              <a:rPr lang="sr-Cyrl-CS" dirty="0" err="1"/>
              <a:t>Рецомо</a:t>
            </a:r>
            <a:r>
              <a:rPr lang="sr-Cyrl-CS" dirty="0"/>
              <a:t> код објеката који служе за потребе једне породице можемо потпуно одвојити блок просторија дневних активности у односу на блок просторија за одмор (спаваћих соба и помоћног простора)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АНАЛИЗА СТАМБЕНИХ ЈЕДИНИЦА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У овим објектима се помоћне активности </a:t>
            </a:r>
            <a:r>
              <a:rPr lang="sr-Cyrl-CS" dirty="0" smtClean="0"/>
              <a:t>дешавају потпуно </a:t>
            </a:r>
            <a:r>
              <a:rPr lang="sr-Cyrl-CS" dirty="0"/>
              <a:t>одвојено (оставе, грејање, гараже, простор за домаћинство и слично)</a:t>
            </a:r>
            <a:endParaRPr lang="en-US" dirty="0"/>
          </a:p>
          <a:p>
            <a:r>
              <a:rPr lang="sr-Cyrl-CS" dirty="0"/>
              <a:t>Контакт са природом, као човекова насушна потреба, поред осталих основних потреба се приликом пројектовања ових објеката </a:t>
            </a:r>
            <a:r>
              <a:rPr lang="sr-Cyrl-CS" dirty="0" err="1"/>
              <a:t>прилишно</a:t>
            </a:r>
            <a:r>
              <a:rPr lang="sr-Cyrl-CS" dirty="0"/>
              <a:t> лако решава силаском на терен – у двориште </a:t>
            </a:r>
            <a:r>
              <a:rPr lang="sr-Cyrl-CS" dirty="0" err="1"/>
              <a:t>клоје</a:t>
            </a:r>
            <a:r>
              <a:rPr lang="sr-Cyrl-CS" dirty="0"/>
              <a:t> нам даје ове могућности.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351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2386</TotalTime>
  <Words>399</Words>
  <Application>Microsoft Office PowerPoint</Application>
  <PresentationFormat>On-screen Show (4:3)</PresentationFormat>
  <Paragraphs>72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Trek</vt:lpstr>
      <vt:lpstr>АКАДЕМИЈА ТЕХНИЧКО – УМЕТНИЧКИХ СТРУКОВНИХ СТУДИЈА БЕОГРАД ВИСОКА ГРАЂЕВИНСКО ГЕОДЕТСКА ШКОЛА</vt:lpstr>
      <vt:lpstr>ПРОЈЕКТОВАЊЕ АНАЛИЗА СТАМБЕНИХ ЈЕДИНИЦА 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 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 </vt:lpstr>
      <vt:lpstr>ПРОЈЕКТОВАЊЕ АНАЛИЗА СТАМБЕНИХ ЈЕДИНИЦА 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  <vt:lpstr>ПРОЈЕКТОВАЊЕ АНАЛИЗА СТАМБЕНИХ ЈЕДИНИЦА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88</cp:revision>
  <dcterms:created xsi:type="dcterms:W3CDTF">2012-12-17T09:27:09Z</dcterms:created>
  <dcterms:modified xsi:type="dcterms:W3CDTF">2020-12-20T16:09:51Z</dcterms:modified>
</cp:coreProperties>
</file>